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5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33" d="100"/>
          <a:sy n="33" d="100"/>
        </p:scale>
        <p:origin x="1962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91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7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027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75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62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228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86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425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15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19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73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2B774-304D-4A8B-80B6-2C5A26C6428C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2AB4C-C570-4EB5-AD59-A7ADDEA891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71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578" name="Picture 2" descr="Có thể là hình ảnh về 1 người, đang đứng, bóng bay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512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ó thể là hình ảnh về 10 người, mọi người đang đứng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265738"/>
            <a:ext cx="19507200" cy="1097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4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ó thể là hình ảnh về 8 người, trẻ em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7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17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ó thể là hình ảnh về 11 người, mọi người đang đứng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6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ó thể là hình ảnh về 8 người, mọi người đang đứng, bóng bay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8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5602" name="Picture 2" descr="Có thể là hình ảnh về 5 người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34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Có thể là hình ảnh về 7 người, trẻ em, mọi người đang đứng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19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ó thể là hình ảnh về 10 người, trẻ em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21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290" name="Picture 2" descr="Có thể là hình ảnh về 14 người, mọi người đang đứng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7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598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 descr="Có thể là hình ảnh về 5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679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4338" name="Picture 2" descr="Có thể là hình ảnh về 8 người, mọi người đang đứng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0043" cy="731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8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3554" name="Picture 2" descr="Có thể là hình ảnh về 2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86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2" name="Picture 2" descr="Có thể là hình ảnh về 8 người, mọi người đang đứng và văn bản cho biết 'VUI TRUỜNG MÂM NON HOÀNG BÉ VUI ĐÓN TET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410" name="Picture 2" descr="Có thể là hình ảnh về một hoặc nhiều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55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386" name="Picture 2" descr="Có thể là hình ảnh về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19507200" cy="146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024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434" name="Picture 2" descr="Có thể là hình ảnh về 4 người, mọi người đang đứng và văn bản cho biết 'TRƯỜNG MÂM NON BÉ VUI ĐÓN TẾT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46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 descr="Có thể là hình ảnh về 2 người, mọi người đang đứng và trong nh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1"/>
          <a:stretch/>
        </p:blipFill>
        <p:spPr bwMode="auto">
          <a:xfrm>
            <a:off x="0" y="0"/>
            <a:ext cx="12192000" cy="69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37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482" name="Picture 2" descr="Có thể là hình ảnh về 5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61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2530" name="Picture 2" descr="Có thể là hình ảnh về 1 người, đang đứng, bóng bay và văn bản cho biết 'MỘT ĐÊN TRƯỜNG NGÀY VUI MAM NUN HOÀNG NÉ VUI ĐÓN TẾT NIỀN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23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506" name="Picture 2" descr="Có thể là hình ảnh về 1 người, trẻ em và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0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Có thể là hình ảnh về 5 người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7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24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ó thể là hình ảnh về 7 người, mọi người đang đứng, bóng bay và văn bản cho biết 'GÀY 1 RƯỜNG VUI THÃ”NGBÁO TRƯỜNG MÂM NON HOÀNG BÉ VUI ĐÓN TET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2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ó thể là hình ảnh về 9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7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78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ó thể là hình ảnh về 4 người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1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ó thể là hình ảnh về 2 người, mọi người đang đứng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265738"/>
            <a:ext cx="19507200" cy="1097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083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3</cp:revision>
  <dcterms:created xsi:type="dcterms:W3CDTF">2023-03-20T08:58:40Z</dcterms:created>
  <dcterms:modified xsi:type="dcterms:W3CDTF">2023-03-20T09:14:20Z</dcterms:modified>
</cp:coreProperties>
</file>